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A3FC735-4631-44A5-B5DB-7A4CDB3E237C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1440" cy="3713400"/>
          </a:xfrm>
          <a:prstGeom prst="rect">
            <a:avLst/>
          </a:prstGeom>
          <a:ln w="0">
            <a:noFill/>
          </a:ln>
        </p:spPr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9880" cy="44589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36880" cy="4870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3EE0D9-C450-4468-B945-435A4AFC3D85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1440" cy="3713400"/>
          </a:xfrm>
          <a:prstGeom prst="rect">
            <a:avLst/>
          </a:prstGeom>
          <a:ln w="0">
            <a:noFill/>
          </a:ln>
        </p:spPr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9880" cy="44589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36880" cy="4870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A7A986-0A2A-4A84-A197-4A7D5C33F251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EB53EA-0D78-4A3D-92EA-41E6D234FA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FD63B3-1BB5-4B99-AD49-568C0F1E4D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AD954E-7F5E-4ED3-BBA3-66D2E3BA60A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54000E-8BB8-4BCE-965F-28FCCD73CF7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2A0F76-B16F-4E4D-98DE-850F7C1445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1238CD-8C10-4E8B-892E-8DD8082FB5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B2B691-7E25-4B29-B062-7BC4396640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533C54-1DB6-4FD9-AA30-64454F9486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AD7CFD-3656-4F73-BCC1-977D20FAD7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E30A70-8D9C-4175-B5DB-9899159702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255961-7FC2-4269-A811-0244A1B51E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F3A2E2-BD11-41F5-BD42-77F5B6E923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F0F837-379C-4D0D-9FE6-F421A947C9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291AA5-7BF8-48F6-A528-D162C6E40A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BBABA8-7293-4603-9B50-EEC751FD38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3A804F-59DF-4A1D-9921-65F113484E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40C8BC-C9EF-4D26-AE73-A5B912BA45E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71C2E2-6455-47B6-9432-F2B099F691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856458-5D92-426F-9DBB-6C618845AB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18E8DD-C8AD-4599-9AE9-21FCF245E6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9765C6-9158-4F56-97BF-5BA4735095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0858CB-A8C3-4B87-80AE-6191400F47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3975AC-FB2A-4E39-8930-20DE7CCA75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03A895-61DD-40E7-8CFB-0D9426A730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5560" cy="3510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7560" cy="3510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8280" cy="56880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71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2480" cy="54993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2480" cy="6112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9400" cy="25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9400" cy="25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820BDE-76A3-466A-9647-4E05B49541A9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1560" cy="25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5560" cy="3510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197560" cy="3510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8280" cy="56880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271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2480" cy="54993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2480" cy="6112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39400" cy="25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39400" cy="25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C7E81CA-E318-405C-9A2A-ADEFBB4BB617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1560" cy="25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59334E0-CD8F-466B-8222-5790FD20ACF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D9099C-7487-42A1-A7D5-429BCABF79D7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3360" cy="109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7800" cy="51807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807C2F9-45AB-4A9B-B7D8-B1214F7C0C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2AC5D7-D12B-4D04-AC83-30F8D0ED9C69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"/>
          <p:cNvSpPr/>
          <p:nvPr/>
        </p:nvSpPr>
        <p:spPr>
          <a:xfrm>
            <a:off x="0" y="620640"/>
            <a:ext cx="22150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A45F70-EBB7-4B39-88D2-965277E7F1B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921240" y="1470960"/>
            <a:ext cx="4519080" cy="223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Image des tableaux qu’on récupère</a:t>
            </a:r>
            <a:br>
              <a:rPr sz="1800"/>
            </a:b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PDFplumber et extraction des tableaux IMAGE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Forme des JSON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Direction 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02F67C-0275-45A9-8A0C-4B0AA94713D7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"/>
          <p:cNvSpPr/>
          <p:nvPr/>
        </p:nvSpPr>
        <p:spPr>
          <a:xfrm>
            <a:off x="0" y="629280"/>
            <a:ext cx="17895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84BEDB-75A9-4DA3-AF76-784A8D05E6C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1" name="" descr=""/>
          <p:cNvPicPr/>
          <p:nvPr/>
        </p:nvPicPr>
        <p:blipFill>
          <a:blip r:embed="rId1"/>
          <a:stretch/>
        </p:blipFill>
        <p:spPr>
          <a:xfrm>
            <a:off x="2548800" y="790560"/>
            <a:ext cx="5356080" cy="5172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FF6026-A3EF-479D-8FD8-A2D7F3DD2D29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"/>
          <p:cNvSpPr/>
          <p:nvPr/>
        </p:nvSpPr>
        <p:spPr>
          <a:xfrm>
            <a:off x="0" y="629280"/>
            <a:ext cx="17895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09F99D-7F86-4C8C-9F3A-AB42E740C74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1"/>
          <a:stretch/>
        </p:blipFill>
        <p:spPr>
          <a:xfrm>
            <a:off x="2910960" y="739800"/>
            <a:ext cx="4544640" cy="527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82D4A9-9C6C-4DE3-9863-F4313CB16B70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"/>
          <p:cNvSpPr/>
          <p:nvPr/>
        </p:nvSpPr>
        <p:spPr>
          <a:xfrm>
            <a:off x="0" y="629280"/>
            <a:ext cx="17895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F98C1F-BB17-43CB-A0DF-FF4C3848C20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7" name="" descr=""/>
          <p:cNvPicPr/>
          <p:nvPr/>
        </p:nvPicPr>
        <p:blipFill>
          <a:blip r:embed="rId1"/>
          <a:stretch/>
        </p:blipFill>
        <p:spPr>
          <a:xfrm>
            <a:off x="1719360" y="744480"/>
            <a:ext cx="7139880" cy="5166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C0D87B-7A80-45BE-9C8F-DB26D8314F1E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"/>
          <p:cNvSpPr/>
          <p:nvPr/>
        </p:nvSpPr>
        <p:spPr>
          <a:xfrm>
            <a:off x="0" y="620280"/>
            <a:ext cx="98316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3FB27D-CC69-4110-BDF2-A997CE5B79E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1240200" y="1276200"/>
            <a:ext cx="2862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Arrivée du Preprocess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Pourquoi on veut un texte propre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Explication TF_IDF et matrice sparse</a:t>
            </a:r>
            <a:br>
              <a:rPr sz="1800"/>
            </a:b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Calculer une similarité ou une distance pour cette matrice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B71CCF-A0AB-4236-80C0-44630603214A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"/>
          <p:cNvSpPr/>
          <p:nvPr/>
        </p:nvSpPr>
        <p:spPr>
          <a:xfrm>
            <a:off x="0" y="611640"/>
            <a:ext cx="26492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SIMILARITE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35AA5DA-B47D-49DA-82AE-9ACC10FAB99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1904760" y="1550880"/>
            <a:ext cx="414684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Vecteurs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d’une similarité avec les angles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Obtention d’un score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9D00E4-48A2-43B8-BEA1-75EEE6FD5315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"/>
          <p:cNvSpPr/>
          <p:nvPr/>
        </p:nvSpPr>
        <p:spPr>
          <a:xfrm>
            <a:off x="0" y="620280"/>
            <a:ext cx="12402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1003C3-67C0-418D-B44D-3510665FACB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"/>
          <p:cNvSpPr txBox="1"/>
          <p:nvPr/>
        </p:nvSpPr>
        <p:spPr>
          <a:xfrm>
            <a:off x="983520" y="1887480"/>
            <a:ext cx="3481920" cy="166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des différents moteur de recherche et leur principe/utilité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Commencer à montrer des sorties d’exemples pour chacun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51A7D7-F383-46AA-8FF5-1B36E119243B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"/>
          <p:cNvSpPr/>
          <p:nvPr/>
        </p:nvSpPr>
        <p:spPr>
          <a:xfrm>
            <a:off x="0" y="637920"/>
            <a:ext cx="26578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EXEMPLES ET TESTS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8425440" y="6485400"/>
            <a:ext cx="718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13AB6D-F85F-4AE2-AD69-8A63F0CFB29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"/>
          <p:cNvSpPr txBox="1"/>
          <p:nvPr/>
        </p:nvSpPr>
        <p:spPr>
          <a:xfrm>
            <a:off x="1674360" y="1639440"/>
            <a:ext cx="2968560" cy="123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Montrer un exemple en live pour chacun puis donner l’accès à tout le monde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B88B58-6042-4256-BD03-6BA11CB7CCF7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3840" cy="28951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6360" cy="239220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FE6889-1BD2-4D0E-A854-66AB3AB6BE0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894E2-7FCF-4BC4-B632-961B49F97DE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6080" cy="178236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2080" cy="14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2480" cy="35208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2E8DFF6-1572-4B2B-B57B-8C96D014AC0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D6B5A5-EF36-4183-8FC6-70168E39556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5720" cy="25812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20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2320" cy="7120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587E17E-E1B8-4D4F-8F32-AEE1AF323AB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74B6B1-7CA0-46DD-89CE-CDC96EC0D082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5720" cy="12758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8136676-08E0-43D0-AA64-800603BB7DB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DFFD42-7319-4494-B5BF-B96B2A3C0EEA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0000" cy="19720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2080" cy="19746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2022B1-B9BC-4CF1-AC36-5D55AEB7A7C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0AAE02-A045-4B6F-9DEE-34B8492E9E6B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5320" cy="15688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7360" cy="21520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208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20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60B6B4-55A6-4F58-A235-CF2B41BE74F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07C625-A988-475B-93C9-6A2909ED089A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2080" cy="46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4EC38B-2BBC-415E-857E-B16589F840C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28D19F-738F-4DCB-B6CC-74EDF81CE64C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9120" cy="19720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2080" cy="7120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1160" cy="19616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2080" cy="193788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2080" cy="7120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2560" cy="19720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2440" cy="11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B19D853-2856-4CA0-B9A4-F0122227D0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821A5-26CB-4A99-988B-3E997247C7D9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6080" cy="29523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2080" cy="303588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4355FAC-EA9B-414F-B479-5C4CB0F222A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A7526D-E6E3-414A-B8F9-2A884E6DA533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208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3360" cy="74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3360" cy="528336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9720" cy="29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3760" cy="76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E68694-8800-4299-9261-A2E262EAE92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0A98F7-756A-4F0D-AC0C-5404E432C56B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2080" cy="14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9800" cy="33202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3280" cy="33454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A16BD61-084B-478F-A6A3-51CA99CC2F3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4B2661-2C0F-4505-A0B7-CE0C90FEB117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0280" cy="44190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472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537CC9-40EF-4E44-A64B-44493D08EEF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E33A69-3416-4060-AA18-798992426519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66C521-AB55-4ECA-9D4E-7FD6161DF8D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DF49B-8303-4A0B-8C4C-5B1D92571A05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3640" cy="46652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28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7F0FDB2-8A99-4CD0-9CE4-60C84914E63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48C815-FF80-49C1-8A7F-5F0F125F3AA4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5480" cy="46728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B9056C9-D765-4FF2-9B74-17F00BF6C88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0F970B-7E70-4DE3-BF21-93B07E345B41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9920" cy="49968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44D5B4-0BFC-4088-BADA-7036E490F78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3843E4-D0EF-4D06-AFEF-21D69E20356E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5400" cy="505908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AABC23-21D8-4E54-8C6E-021CA4A9CCC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E79022-0EAB-4E5F-9FA5-58DEAB76C88B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2480" cy="20649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7724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2EC710-E483-4C26-B44B-D416BA5237D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10E679-07A6-4B56-A702-39333B43D7F4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084245-1774-408A-AF13-93CC387304A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3160" cy="4380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19873B-DC50-423A-828F-70EAD577B1B9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429546-02C4-44C5-9EAB-E693E87B86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1640" cy="5385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F77BE5-7909-4389-B5D8-C74FACF6DC8C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3360" cy="109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1000" cy="8910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1000" cy="8910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1000" cy="8910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1000" cy="12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1440" cy="11718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CB9C69-4AD9-4C56-B016-07D753E7FE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913397-67C2-4B85-9D20-947D3FA754E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2800" cy="17928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2800" cy="17928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2800" cy="17928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DB1A0F8-E920-45FA-A810-AFD1D919E12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4102E6-599C-4028-830F-7DDE9F1E63C9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1480" cy="13028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4360" cy="134856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6440" cy="11498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A76C39-D0F2-4499-9878-32D4C77B2AC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24122C-58F4-4B7D-AE63-C8EF2C536812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24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1840" cy="10364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0000" cy="10364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6440" cy="99288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4880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3A0C15F-DBC1-479F-9D42-38D6D65A076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CBB395-FB0B-4DDA-8661-9B2211E10F19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6440" cy="441288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F581F05-20F6-48DE-82FF-567D5C0DA51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48BAC8-FC89-43A0-9767-AA45057E99F3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DCB1B55-B338-41A5-A56C-59304DF68E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E5C24-002D-4996-9333-E95D2C13EE1A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8320" cy="48207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8C311E-7A7D-4FF4-AA7D-3C5FEA6488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9DF1B9-018E-46CE-B15C-361EFE9DEA1C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8320" cy="339516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C8BC68-045A-446A-919B-A3E72A53C00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71604B-CCDA-41FD-B3C9-20504AB73637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4600" cy="44283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D76731-21DE-49A3-9838-D35E592E8C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4E3787-FAE6-405A-87B8-3FBD4D5FA2D7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7200" cy="39632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C68D23A-C40C-4A72-9A17-1A9D6F59D9E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8D1F0B-3C1F-42C6-B249-CAAF21CFDD70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1400" cy="231948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3840" cy="215352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2C100DA-5ABF-402B-A9A2-5F632F9BBD5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53077A-5F6E-48BC-A3FF-C858E04CDF20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1000" cy="50310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B9605D-3023-43C3-99F7-10944E55076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FF54E7-ADF4-4C16-B336-421EDDFD7215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9920" cy="502272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6E9E212-F8F7-40A3-A8A7-837C8B12B73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74B506-1D00-4DAA-BC81-D2391D99D77A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2640" cy="182952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360" y="2160360"/>
            <a:ext cx="912240" cy="551160"/>
          </a:xfrm>
          <a:custGeom>
            <a:avLst/>
            <a:gdLst>
              <a:gd name="textAreaLeft" fmla="*/ -3240 w 912240"/>
              <a:gd name="textAreaRight" fmla="*/ 915480 w 912240"/>
              <a:gd name="textAreaTop" fmla="*/ 0 h 551160"/>
              <a:gd name="textAreaBottom" fmla="*/ 557640 h 5511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35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47800" y="3955680"/>
            <a:ext cx="735840" cy="738000"/>
          </a:xfrm>
          <a:custGeom>
            <a:avLst/>
            <a:gdLst>
              <a:gd name="textAreaLeft" fmla="*/ -3240 w 735840"/>
              <a:gd name="textAreaRight" fmla="*/ 739080 w 735840"/>
              <a:gd name="textAreaTop" fmla="*/ 0 h 738000"/>
              <a:gd name="textAreaBottom" fmla="*/ 744480 h 7380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3160" cy="77616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352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56CC43-B5A1-4366-A43C-F00D1987C45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DBF65C-409F-4AD6-8A09-CF8C6DC95E6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3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3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3600" cy="87408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152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3080" cy="2458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1080" cy="35388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393B76-B76E-42F9-B4C1-FA1F188AB0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B219D4-375D-4265-96D9-FA5C4751BC50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5320" cy="136404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3520" cy="332964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7400" cy="23554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A22864-D6B4-42B0-98AA-BA0423F9632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52DAB1-B972-4017-AE80-DEFFF9530DF2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1520" cy="12740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4480" cy="32335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F443AD-21AB-4AD0-8ACC-A6A85F4300E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38F2EA-4746-4B4D-AE91-F32510083D46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3520" cy="8935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3520" cy="8935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3520" cy="136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3880" cy="264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5776C3E-E69A-4713-BC08-B75A98E878C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18640" y="1468080"/>
            <a:ext cx="533520" cy="8935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2560" y="3848400"/>
            <a:ext cx="533520" cy="8935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4994F2-C285-4961-A54B-9B08C1A25018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0400" cy="413388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788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BF0AFF-8BA0-40F7-BC5B-FB2F0079648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142D8B-9238-4184-85B8-3B01737DC683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38F909-89A1-45C2-9470-F22A0D32D1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AD6FAF-A1AC-4A9A-B7E9-3651C2EC9E2A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8480" cy="43149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6DCA31-635A-45AC-9322-F81DD4C031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595AD9-AF55-44AF-B621-38C50032DEA4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0960" cy="6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8720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2772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58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024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4E4270-C5B1-42A3-9818-50DB269F08D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1CB383-C898-435F-8E8D-413084E47F9C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3360" cy="95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1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1000" cy="23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1000" cy="21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100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87B2BD-CFD1-4BFA-AFF4-46C1A169DA0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4E3061-6D41-437B-8474-52E93A59E262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1160" cy="41702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F834CD-2D16-486B-8D1A-A0E8C21D364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D7665A-6BFF-4708-8A88-CC8EDAB1E23A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0680" cy="386316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2560" cy="210492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2F87BD-010D-4A49-B819-879541EF16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A6641C-4395-4FA7-8633-460EA3CD8597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7080" cy="43837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34EB947-B4DE-4E55-B625-C1EB7864097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85E175-24A8-4F7D-8FF9-0C7715FF0B47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9440" cy="365148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8560" cy="10746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6C9B81-D953-4E8B-8222-F5CDABF5324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30A29A-DA49-493E-B53A-ED397330CA64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4040" cy="490932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423A0F0-1584-4865-8E21-C83D70AE8B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6CED8D-990A-4020-848E-689C505FF543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66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4600" cy="21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E3062D3-22AC-4530-91BA-94624C3EF0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41A97-0FF6-4993-9E08-22505BFF5F09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2200" cy="352260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57BE9A9-0DBD-4DFD-9964-C880AE9F1C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2525D0-7754-442A-AAF6-5B541BA780CB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8968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4600" cy="223740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DBDBD1-8CC6-41D3-B973-FA2C6345F2B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3DA511-F2AA-4D58-8481-65CA8581487A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6480" cy="27694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1440" cy="233460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6756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037ECA4-CFF9-4B4D-B577-5DB5751815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A1A505-39BA-4B25-8285-117157FF54EA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49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4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4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4960" cy="13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49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3606B1-506C-4B3F-A949-CD0EB65DE1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C7DDA7-1C68-4FD5-93BD-E472A2FA7ADD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10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10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0120" cy="18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1000" cy="10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555D61-53CC-4458-BD10-72D7B104F76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F95EA7-8EDB-422A-9D79-169819273CE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30CC18D-03A9-4D5C-8CE1-B004BE04D51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3DC0BF-9B5B-4C4E-BF68-3A5DA26D6355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A2D3DD-C146-44E1-9FA9-20BEC439DC9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4960" cy="7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08560" cy="12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C611DEE-3B44-4E2E-9524-99C823FB3BF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3840" cy="29563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0120" cy="135432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4960" cy="7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6DC9C6-68DA-4490-BC34-E88946A43756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E1FCB90-8145-41A7-9E2C-010A5263740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2880" cy="474228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707BC9-CCB7-4075-9E5A-5F700D450839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968F6D-6F24-4516-AAEA-D3940766CB5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4040" cy="4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3600" cy="46728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532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532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532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B45D82-5526-4FA5-B48C-26B75A6EEB25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42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F9EE89-0151-4233-8FE6-ACEEC01FDE6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53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87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5320" cy="8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CE0979-EE56-428D-9194-4A316A8D999D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2761C1-1C71-4667-A5CD-0CD812BF3F1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A53552-38F1-4C61-AFFC-EAA38269CB90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5680" cy="16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D7A10D-CD56-4B8F-AE93-BC9AF32038C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5033D4-D214-4032-A715-0F76AFFEE12B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5680" cy="23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596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A0E7D53-9A33-4EE6-A2A4-79F4124904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45B88D-2F94-4B2F-9B36-0A0866D95C42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8680" cy="549720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5680" cy="46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2821250-018D-4C86-8257-62B5E84539E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DAA098-9790-477E-A5C3-203DCB0B1265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568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1120" cy="57672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44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7960" cy="205272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EF6CE8-BF9E-44B0-93F5-B0966C516CA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79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1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56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C8924E-3BE6-4855-83CD-0360716894CD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39360" cy="43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3400" cy="37983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1520" cy="41036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1E151F0-261B-45BD-826F-21EF2BCC7B2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AD5B33B-0E05-4476-9624-B7A09870B53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E44E1B-7F6B-4735-B953-C5B9214B56B1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6040" cy="7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ED3D2A-F5FB-4DDC-89C7-D204182D62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1E4DB7-383B-4DD3-8FE6-3E15CB38742B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604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6040" cy="19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6040" cy="14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6040" cy="297432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56BB82-3508-4D23-B5B8-97380EDCDBA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38DE54-A792-4FC7-A946-E896AEA2840B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0920" cy="232740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6800" cy="179568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6800" cy="157644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378455-67D8-40FA-9F7F-3D6AAB1C17D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F309A9-D87D-48CD-9E66-174F7F8406C0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6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604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0080" cy="34596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121570F-32DE-40FC-A758-CE544C7D2D8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D83343-FEBD-41AE-A272-2D698BF25D1A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9ABD43-4B72-49D0-A490-C8E2C0765C2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BAFE88-BD89-4A71-851A-0476AD78AE9F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0" y="648000"/>
            <a:ext cx="21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180000" y="2772000"/>
            <a:ext cx="431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2920" cy="19404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4680" cy="19404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6520" cy="11847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72000" y="1224000"/>
            <a:ext cx="546948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6400" cy="77328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4680000" y="2880000"/>
            <a:ext cx="4460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9960" cy="15699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1480" cy="178668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2EBA7A-BA96-4935-9A84-76B96E5086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28AA4F-917C-4EEF-ADA2-2863BA036726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65B671-9D75-4D20-96E0-1651613D91E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72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80000" y="1440000"/>
            <a:ext cx="395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5040000" y="1440000"/>
            <a:ext cx="305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360000" y="2700000"/>
            <a:ext cx="341640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0" y="2880000"/>
            <a:ext cx="269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6400" cy="146556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7360" cy="83484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88C6C6-5388-4553-9BE8-880368B82A00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180000" y="720000"/>
            <a:ext cx="34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60000" y="3060000"/>
            <a:ext cx="52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360000" y="4500000"/>
            <a:ext cx="557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000" y="1512000"/>
            <a:ext cx="737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360000" y="5400000"/>
            <a:ext cx="377640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BFB540D-17A2-4155-B3AA-B26BB87921A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5CD543-F683-4348-9BE0-5748A36C36E1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180000" y="720000"/>
            <a:ext cx="17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180000" y="1377720"/>
            <a:ext cx="377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80000" y="205200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180000" y="252000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80000" y="3060000"/>
            <a:ext cx="41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360000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80000" y="414432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180000" y="468000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180000" y="522000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5580360" y="2160000"/>
            <a:ext cx="10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680000" y="4140000"/>
            <a:ext cx="26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416263-9600-472C-9BC4-BAD26619533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0000" y="4680000"/>
            <a:ext cx="323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4860360" y="1017720"/>
            <a:ext cx="377640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9F36D8-4935-4E01-8F45-15A5F6E5814B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360" cy="35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3000" cy="52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9800" cy="30430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26A7E4-C8F4-4B8E-8DB4-5D123F7AB52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305F14-EE09-472A-A08D-B114E085E7B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260000" y="1980000"/>
            <a:ext cx="701784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654760" y="6432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01DDFC2-875E-4434-8BE4-E9382A8A30C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DCB18F-B463-494F-9429-2B92BF41FBAE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180000" y="720000"/>
            <a:ext cx="32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40000" y="1440000"/>
            <a:ext cx="359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220000" y="1440000"/>
            <a:ext cx="359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9240" cy="690480"/>
          </a:xfrm>
          <a:prstGeom prst="rect">
            <a:avLst/>
          </a:prstGeom>
          <a:ln w="0">
            <a:noFill/>
          </a:ln>
        </p:spPr>
      </p:pic>
      <p:sp>
        <p:nvSpPr>
          <p:cNvPr id="530" name=""/>
          <p:cNvSpPr/>
          <p:nvPr/>
        </p:nvSpPr>
        <p:spPr>
          <a:xfrm>
            <a:off x="5940000" y="2880000"/>
            <a:ext cx="161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2772000"/>
            <a:ext cx="4857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2600" cy="156672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182880" y="3960000"/>
            <a:ext cx="485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877360"/>
            <a:ext cx="9141480" cy="25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5904000" y="3960000"/>
            <a:ext cx="269748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5480" cy="22788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5480" cy="17748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8748000" y="630936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06A054-E0AE-4888-8B95-BB44CBA7A2C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7840" cy="5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2A3500-DFDA-4F7F-8F22-94035750BD12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2520360"/>
            <a:ext cx="395784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2592000" y="720000"/>
            <a:ext cx="323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000" y="720000"/>
            <a:ext cx="1797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1584000"/>
            <a:ext cx="935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6280" cy="32148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5364000" y="1201680"/>
            <a:ext cx="2625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726760" y="62881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8701B1-3E27-455C-B87C-6AA249DB898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360000" y="3101760"/>
            <a:ext cx="413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30000" cy="27468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5220000" y="2447280"/>
            <a:ext cx="2697840" cy="70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3528000" y="4617720"/>
            <a:ext cx="179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9480" cy="24120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7840" cy="21384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2560" cy="26388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7840" cy="21852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9400" cy="2336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4320" cy="24120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0" y="4500000"/>
            <a:ext cx="30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E6E13-52A8-4EA6-8B9D-58A9191A37F1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36000" y="648000"/>
            <a:ext cx="2121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180000" y="1197720"/>
            <a:ext cx="251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2700000" y="1201320"/>
            <a:ext cx="305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940000" y="1189800"/>
            <a:ext cx="3057480" cy="9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2808000"/>
            <a:ext cx="2877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64840" y="2808000"/>
            <a:ext cx="2132640" cy="10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5940000" y="2785320"/>
            <a:ext cx="3057480" cy="92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1967040" y="4364280"/>
            <a:ext cx="143748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4685400" y="4222440"/>
            <a:ext cx="1918800" cy="16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8748000" y="62640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E71782-DF78-4E0A-A6CE-E9B77CB4187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56DCE1-6C54-4225-A78E-79BB97771AD2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36000" y="720000"/>
            <a:ext cx="3201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440000"/>
            <a:ext cx="107748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980000" y="1440000"/>
            <a:ext cx="269748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5220000" y="1440000"/>
            <a:ext cx="2265480" cy="136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40920" y="2880000"/>
            <a:ext cx="397656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762760" y="62881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28BD8AB-DF0E-4CBC-BB8E-09032D0F6DA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ED63F1-AB90-43F2-9193-688CB6A0A595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"/>
          <p:cNvSpPr/>
          <p:nvPr/>
        </p:nvSpPr>
        <p:spPr>
          <a:xfrm>
            <a:off x="353160" y="1453320"/>
            <a:ext cx="149976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36000" y="720000"/>
            <a:ext cx="32014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160000" y="1452600"/>
            <a:ext cx="2157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6480000" y="1440000"/>
            <a:ext cx="179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360000" y="2633400"/>
            <a:ext cx="341748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360000" y="3537720"/>
            <a:ext cx="205416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952360" y="4491360"/>
            <a:ext cx="2445120" cy="90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140000" y="1453680"/>
            <a:ext cx="225468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60000" y="4500000"/>
            <a:ext cx="215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140000" y="2592000"/>
            <a:ext cx="4118760" cy="14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762760" y="62521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CE36507-6678-46C9-9615-C39D169EBE5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242DC-6997-4FE1-B02F-AC82EC85D368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"/>
          <p:cNvSpPr/>
          <p:nvPr/>
        </p:nvSpPr>
        <p:spPr>
          <a:xfrm>
            <a:off x="180000" y="720000"/>
            <a:ext cx="52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4600" cy="219204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2320" cy="263808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180000" y="1260000"/>
            <a:ext cx="26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80000" y="4721760"/>
            <a:ext cx="413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8748000" y="62640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76B696-C9A5-4276-9205-63B1CADB37F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C70181-A7B9-4CE0-B9AF-5E17A782087A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"/>
          <p:cNvSpPr/>
          <p:nvPr/>
        </p:nvSpPr>
        <p:spPr>
          <a:xfrm>
            <a:off x="1260000" y="1980000"/>
            <a:ext cx="701784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8654760" y="6432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A1E216-1C8D-4314-B3E5-CDB9B33F32A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4B95D6-DFF2-4E92-A3D2-5FC557364309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"/>
          <p:cNvSpPr/>
          <p:nvPr/>
        </p:nvSpPr>
        <p:spPr>
          <a:xfrm>
            <a:off x="8748000" y="626400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E4F6B3-389B-45D8-AC4D-078578BCD86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180000" y="1260000"/>
            <a:ext cx="86540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180000" y="720000"/>
            <a:ext cx="16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139320" y="2277720"/>
            <a:ext cx="75884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180000" y="3600000"/>
            <a:ext cx="813888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180000" y="4725360"/>
            <a:ext cx="701568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8200" cy="21060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9160" cy="21096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7560" cy="209880"/>
          </a:xfrm>
          <a:prstGeom prst="rect">
            <a:avLst/>
          </a:prstGeom>
          <a:ln w="0">
            <a:noFill/>
          </a:ln>
        </p:spPr>
      </p:pic>
      <p:pic>
        <p:nvPicPr>
          <p:cNvPr id="605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8200" cy="192240"/>
          </a:xfrm>
          <a:prstGeom prst="rect">
            <a:avLst/>
          </a:prstGeom>
          <a:ln w="0">
            <a:noFill/>
          </a:ln>
        </p:spPr>
      </p:pic>
      <p:pic>
        <p:nvPicPr>
          <p:cNvPr id="606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4800" cy="18144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8280" cy="22644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2200" cy="18180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8200" cy="207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E97E45-2CF2-4EB8-B9A0-B736346DA5BE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/>
          <p:nvPr/>
        </p:nvSpPr>
        <p:spPr>
          <a:xfrm>
            <a:off x="540000" y="1260000"/>
            <a:ext cx="35773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8200" cy="24228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/>
          <p:nvPr/>
        </p:nvSpPr>
        <p:spPr>
          <a:xfrm>
            <a:off x="2880000" y="1800000"/>
            <a:ext cx="287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6300000" y="1800000"/>
            <a:ext cx="251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6200" cy="228600"/>
          </a:xfrm>
          <a:prstGeom prst="rect">
            <a:avLst/>
          </a:prstGeom>
          <a:ln w="0">
            <a:noFill/>
          </a:ln>
        </p:spPr>
      </p:pic>
      <p:sp>
        <p:nvSpPr>
          <p:cNvPr id="615" name=""/>
          <p:cNvSpPr/>
          <p:nvPr/>
        </p:nvSpPr>
        <p:spPr>
          <a:xfrm>
            <a:off x="8730000" y="62377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FF2B42B-8828-4F1D-A81C-9A0D7FA415E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D1685E-A14C-44DD-8E11-46BA6E790DD3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136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22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D1DA79-E2E7-4200-8AAE-2B5CE6916D0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BBC2AE-C5D3-4D99-932A-1FD9BC140F33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180000" y="720000"/>
            <a:ext cx="14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2160" cy="130068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2160000" y="1440000"/>
            <a:ext cx="215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8680" cy="3061080"/>
          </a:xfrm>
          <a:prstGeom prst="rect">
            <a:avLst/>
          </a:prstGeom>
          <a:ln w="0">
            <a:noFill/>
          </a:ln>
        </p:spPr>
      </p:pic>
      <p:sp>
        <p:nvSpPr>
          <p:cNvPr id="620" name=""/>
          <p:cNvSpPr/>
          <p:nvPr/>
        </p:nvSpPr>
        <p:spPr>
          <a:xfrm>
            <a:off x="5155200" y="1222920"/>
            <a:ext cx="179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407880" y="4359600"/>
            <a:ext cx="325908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8774280" y="625212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7DD8F8-10B3-46EB-A7A7-A4A7B0145D3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046A68-160D-4A85-BCF7-F990F15CAF2C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8739000" y="621936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1A2778-5368-4EE4-ACCA-AFC831CC2B3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212760" y="762120"/>
            <a:ext cx="146016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142200" y="5032800"/>
            <a:ext cx="151308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4511880" y="3154320"/>
            <a:ext cx="202716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4200" cy="18180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2720" cy="72180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4280" cy="17280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2200" cy="47016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2480" cy="53856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318960" y="2583000"/>
            <a:ext cx="2718360" cy="44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5280" cy="168192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2215080" y="992520"/>
            <a:ext cx="18943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1701720" y="5058720"/>
            <a:ext cx="37724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41A52-969A-4DE4-8674-4912C69700AE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"/>
          <p:cNvSpPr/>
          <p:nvPr/>
        </p:nvSpPr>
        <p:spPr>
          <a:xfrm>
            <a:off x="1260000" y="1980000"/>
            <a:ext cx="7017840" cy="34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8726760" y="6396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335D31-B02C-4AC7-9907-9F21B8D863E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989485-D5AB-4850-9686-7322E9FF99C3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"/>
          <p:cNvSpPr/>
          <p:nvPr/>
        </p:nvSpPr>
        <p:spPr>
          <a:xfrm>
            <a:off x="180000" y="720000"/>
            <a:ext cx="17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82800" y="1853280"/>
            <a:ext cx="377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>
            <a:off x="109440" y="3363480"/>
            <a:ext cx="306144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"/>
          <p:cNvSpPr/>
          <p:nvPr/>
        </p:nvSpPr>
        <p:spPr>
          <a:xfrm>
            <a:off x="118080" y="436320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118080" y="5221800"/>
            <a:ext cx="117432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8727480" y="627084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AA1CC8D-7027-4384-9C1B-E49A26D989B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90000" cy="592920"/>
          </a:xfrm>
          <a:prstGeom prst="rect">
            <a:avLst/>
          </a:prstGeom>
          <a:ln w="0">
            <a:noFill/>
          </a:ln>
        </p:spPr>
      </p:pic>
      <p:pic>
        <p:nvPicPr>
          <p:cNvPr id="645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5400" cy="615600"/>
          </a:xfrm>
          <a:prstGeom prst="rect">
            <a:avLst/>
          </a:prstGeom>
          <a:ln w="0">
            <a:noFill/>
          </a:ln>
        </p:spPr>
      </p:pic>
      <p:pic>
        <p:nvPicPr>
          <p:cNvPr id="646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11920" cy="73764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9640" cy="768240"/>
          </a:xfrm>
          <a:prstGeom prst="rect">
            <a:avLst/>
          </a:prstGeom>
          <a:ln w="0">
            <a:noFill/>
          </a:ln>
        </p:spPr>
      </p:pic>
      <p:pic>
        <p:nvPicPr>
          <p:cNvPr id="648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51080" cy="76032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90840" cy="20448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8560" cy="166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9A5188-BE1E-4128-B86D-92BB65FDBAF0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"/>
          <p:cNvSpPr/>
          <p:nvPr/>
        </p:nvSpPr>
        <p:spPr>
          <a:xfrm>
            <a:off x="8726760" y="6360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DB54C7-267D-4583-B578-752373EC82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162360" y="2123280"/>
            <a:ext cx="44618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180000" y="351648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180000" y="791280"/>
            <a:ext cx="37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3920" cy="661320"/>
          </a:xfrm>
          <a:prstGeom prst="rect">
            <a:avLst/>
          </a:prstGeom>
          <a:ln w="0">
            <a:noFill/>
          </a:ln>
        </p:spPr>
      </p:pic>
      <p:sp>
        <p:nvSpPr>
          <p:cNvPr id="656" name=""/>
          <p:cNvSpPr/>
          <p:nvPr/>
        </p:nvSpPr>
        <p:spPr>
          <a:xfrm>
            <a:off x="184320" y="4708800"/>
            <a:ext cx="309312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7920" cy="66132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4400" cy="66132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52080" cy="806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6E5716-5C7B-413C-9E9E-6A2AC244E780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8726760" y="6360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AE9437-6C57-4E10-AFBD-76C926CC9F2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124200" y="673560"/>
            <a:ext cx="2869920" cy="3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5000" cy="585360"/>
          </a:xfrm>
          <a:prstGeom prst="rect">
            <a:avLst/>
          </a:prstGeom>
          <a:ln w="0">
            <a:noFill/>
          </a:ln>
        </p:spPr>
      </p:pic>
      <p:sp>
        <p:nvSpPr>
          <p:cNvPr id="663" name=""/>
          <p:cNvSpPr/>
          <p:nvPr/>
        </p:nvSpPr>
        <p:spPr>
          <a:xfrm>
            <a:off x="5022360" y="1154520"/>
            <a:ext cx="393336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9000" cy="243720"/>
          </a:xfrm>
          <a:prstGeom prst="rect">
            <a:avLst/>
          </a:prstGeom>
          <a:ln w="0">
            <a:noFill/>
          </a:ln>
        </p:spPr>
      </p:pic>
      <p:sp>
        <p:nvSpPr>
          <p:cNvPr id="665" name=""/>
          <p:cNvSpPr/>
          <p:nvPr/>
        </p:nvSpPr>
        <p:spPr>
          <a:xfrm>
            <a:off x="4669560" y="2729160"/>
            <a:ext cx="380916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53280" y="1922760"/>
            <a:ext cx="5404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113040" y="3344400"/>
            <a:ext cx="431640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9660C-D7BC-45D6-90E4-753D09729120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"/>
          <p:cNvSpPr/>
          <p:nvPr/>
        </p:nvSpPr>
        <p:spPr>
          <a:xfrm>
            <a:off x="8726760" y="6360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C691B4-C9FD-4AE5-949F-EC9980E285D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150840" y="717840"/>
            <a:ext cx="24800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8440" cy="338976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9320" cy="36468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81280" cy="1614240"/>
          </a:xfrm>
          <a:prstGeom prst="rect">
            <a:avLst/>
          </a:prstGeom>
          <a:ln w="0">
            <a:noFill/>
          </a:ln>
        </p:spPr>
      </p:pic>
      <p:pic>
        <p:nvPicPr>
          <p:cNvPr id="673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6040" cy="623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AC3B86-90A8-461D-A584-3D3CBD80FA31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"/>
          <p:cNvSpPr/>
          <p:nvPr/>
        </p:nvSpPr>
        <p:spPr>
          <a:xfrm>
            <a:off x="8726760" y="6360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4B762EF-E4EF-4D7A-B864-973D0D50B3D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177480" y="691200"/>
            <a:ext cx="2666160" cy="7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4480" cy="115704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3520" cy="3553560"/>
          </a:xfrm>
          <a:prstGeom prst="rect">
            <a:avLst/>
          </a:prstGeom>
          <a:ln w="0">
            <a:noFill/>
          </a:ln>
        </p:spPr>
      </p:pic>
      <p:pic>
        <p:nvPicPr>
          <p:cNvPr id="678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42200" cy="1788480"/>
          </a:xfrm>
          <a:prstGeom prst="rect">
            <a:avLst/>
          </a:prstGeom>
          <a:ln w="0">
            <a:noFill/>
          </a:ln>
        </p:spPr>
      </p:pic>
      <p:pic>
        <p:nvPicPr>
          <p:cNvPr id="679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9800" cy="2807280"/>
          </a:xfrm>
          <a:prstGeom prst="rect">
            <a:avLst/>
          </a:prstGeom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9400" cy="2834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155CFB-83D7-466C-BE5A-CBF6BEC3B5FB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88560" y="646920"/>
            <a:ext cx="21524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5320" cy="135504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8840" cy="20448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/>
          <p:nvPr/>
        </p:nvSpPr>
        <p:spPr>
          <a:xfrm>
            <a:off x="4687200" y="965520"/>
            <a:ext cx="3747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480" y="2986560"/>
            <a:ext cx="40132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42120" cy="189360"/>
          </a:xfrm>
          <a:prstGeom prst="rect">
            <a:avLst/>
          </a:prstGeom>
          <a:ln w="0">
            <a:noFill/>
          </a:ln>
        </p:spPr>
      </p:pic>
      <p:pic>
        <p:nvPicPr>
          <p:cNvPr id="687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4760" cy="440640"/>
          </a:xfrm>
          <a:prstGeom prst="rect">
            <a:avLst/>
          </a:prstGeom>
          <a:ln w="0">
            <a:noFill/>
          </a:ln>
        </p:spPr>
      </p:pic>
      <p:pic>
        <p:nvPicPr>
          <p:cNvPr id="688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40480" cy="40248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7440" cy="387360"/>
          </a:xfrm>
          <a:prstGeom prst="rect">
            <a:avLst/>
          </a:prstGeom>
          <a:ln w="0">
            <a:noFill/>
          </a:ln>
        </p:spPr>
      </p:pic>
      <p:pic>
        <p:nvPicPr>
          <p:cNvPr id="690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9280" cy="425520"/>
          </a:xfrm>
          <a:prstGeom prst="rect">
            <a:avLst/>
          </a:prstGeom>
          <a:ln w="0">
            <a:noFill/>
          </a:ln>
        </p:spPr>
      </p:pic>
      <p:sp>
        <p:nvSpPr>
          <p:cNvPr id="691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3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22080" cy="25020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8400" cy="39492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8800" cy="189360"/>
          </a:xfrm>
          <a:prstGeom prst="rect">
            <a:avLst/>
          </a:prstGeom>
          <a:ln w="0">
            <a:noFill/>
          </a:ln>
        </p:spPr>
      </p:pic>
      <p:sp>
        <p:nvSpPr>
          <p:cNvPr id="698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9840" cy="1302120"/>
          </a:xfrm>
          <a:prstGeom prst="rect">
            <a:avLst/>
          </a:prstGeom>
          <a:ln w="0">
            <a:noFill/>
          </a:ln>
        </p:spPr>
      </p:pic>
      <p:pic>
        <p:nvPicPr>
          <p:cNvPr id="700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3840" cy="1231560"/>
          </a:xfrm>
          <a:prstGeom prst="rect">
            <a:avLst/>
          </a:prstGeom>
          <a:ln w="0">
            <a:noFill/>
          </a:ln>
        </p:spPr>
      </p:pic>
      <p:sp>
        <p:nvSpPr>
          <p:cNvPr id="701" name=""/>
          <p:cNvSpPr/>
          <p:nvPr/>
        </p:nvSpPr>
        <p:spPr>
          <a:xfrm>
            <a:off x="8726760" y="6387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AE87BD-ECAB-48F1-AC3A-3D0FD7F4DC9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B9DEE5-CCCE-4A8C-8AFD-EC8D7AFD7086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"/>
          <p:cNvSpPr/>
          <p:nvPr/>
        </p:nvSpPr>
        <p:spPr>
          <a:xfrm>
            <a:off x="435600" y="881280"/>
            <a:ext cx="8273160" cy="25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  <a:ea typeface="DejaVu Sans"/>
              </a:rPr>
              <a:t>Présentation du moteur de recherche sur les protocoles</a:t>
            </a:r>
            <a:endParaRPr b="0" lang="fr-FR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8726760" y="6396480"/>
            <a:ext cx="5209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472B1A-FD00-441D-A2DA-1EE16ACF0A2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"/>
          <p:cNvSpPr/>
          <p:nvPr/>
        </p:nvSpPr>
        <p:spPr>
          <a:xfrm>
            <a:off x="61920" y="5493600"/>
            <a:ext cx="200160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Dematini Loris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Hassanaly Olivier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2126520" y="3668400"/>
            <a:ext cx="3968640" cy="96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Stage de M2 Informatique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 15/04 au 29/08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C6432A-CC55-479C-B5AA-09568F2449D3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22345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2025-07-02T10:51:27Z</dcterms:modified>
  <cp:revision>1456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